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8" r:id="rId11"/>
    <p:sldId id="264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2221" y="1308100"/>
            <a:ext cx="9692891" cy="3367681"/>
          </a:xfrm>
        </p:spPr>
        <p:txBody>
          <a:bodyPr>
            <a:noAutofit/>
          </a:bodyPr>
          <a:lstStyle/>
          <a:p>
            <a:pPr algn="ctr"/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Подолання стресу  який виникає</a:t>
            </a:r>
            <a:br>
              <a:rPr lang="uk-UA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 вимиканні електроенергії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Лампочка гифки, анимированные GIF изображения лампочка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27" y="467578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29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906" y="673768"/>
            <a:ext cx="11335335" cy="3777622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Тривалі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відключення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світла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мобільного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зв’язку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величезне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випробування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нашої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психіки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наявності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ще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більша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соціальна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ізоляція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ніж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під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час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пандемії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Крім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того,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якщо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часів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коронавірусу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міг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працювати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віддалено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то при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відключенні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світла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така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можливість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зникла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Таким чином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залишається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ще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й без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можливості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працювати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заробляти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46" name="Picture 2" descr="кот на компьютере животные животное GIF - Cat Computer Typing - Discover &amp; 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1" y="3819564"/>
            <a:ext cx="2840750" cy="28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Оффлайн wi-fi. пиктограмма отключенной беспроводной сети. нет сигнала. |  Премиум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88" y="3819564"/>
            <a:ext cx="2840750" cy="28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антин и изоляция: в чем разница и зачем это нужно | ELLEGIR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41" y="3819564"/>
            <a:ext cx="4572000" cy="28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757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856" y="415563"/>
            <a:ext cx="8911687" cy="1280890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Танцюйте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темряві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5143" y="1273106"/>
            <a:ext cx="8915400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З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відсутності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світла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потрібно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рухатися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отримувати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позитивні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емоції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хоч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би як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було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складно в 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такій 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ситуації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Прекрасним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способом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розрядки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виходу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енергії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танці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Ви можете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завчасно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зберегти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телефоні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уроки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танцю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під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час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відключення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світла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розучувати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Новый мем: белый кот качает головой в такт музыке catj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8" y="4377349"/>
            <a:ext cx="4041775" cy="22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Гифки Танцы - 125 анимированных GIF танцующих людей, животных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96" y="4149140"/>
            <a:ext cx="23812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6639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760413" y="465221"/>
            <a:ext cx="11431587" cy="6858000"/>
          </a:xfrm>
        </p:spPr>
        <p:txBody>
          <a:bodyPr>
            <a:normAutofit/>
          </a:bodyPr>
          <a:lstStyle/>
          <a:p>
            <a:pPr lvl="0"/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Можна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зайнятися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тими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справами, на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у вас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ніколи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вистачало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часу і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вимагають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яскравого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освітлення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Або,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наприклад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сходити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прогулянку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прихопивши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ліхтарик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свіже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повітря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завжди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заспокоює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прочищає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розум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lvl="0"/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Влаштуйте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мозковий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штурм,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запишіть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проблему, яка вас мучить, і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спробуйте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знайти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її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рішення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Записуйте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всі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варіанти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приходять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в голову,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тобто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намагайтеся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думати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а просто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фіксувати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те,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підкидає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вам ваша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свідомість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Іноді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хороші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ідеї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приходять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як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осяяння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lvl="0"/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 можете провести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цей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час без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світла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своєю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сім’єю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дістати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настільні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ігри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просто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поговорити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вислухати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один одного.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Якщо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самотні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сходіть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друзів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родичів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lvl="0"/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Знайдіть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джерело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натхнення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впустіть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в свою голову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якомога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світлих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думок і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перспективних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ідей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Заведіть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зошит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в яку будете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записувати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як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кожен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день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справлялися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важкими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для вас часом.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21539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6867"/>
            <a:ext cx="11392317" cy="4421133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Т</a:t>
            </a:r>
            <a:r>
              <a:rPr lang="ru-RU" b="1" i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емрява</a:t>
            </a:r>
            <a:r>
              <a:rPr lang="ru-RU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— </a:t>
            </a:r>
            <a:r>
              <a:rPr lang="ru-RU" b="1" i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це</a:t>
            </a:r>
            <a:r>
              <a:rPr lang="ru-RU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не </a:t>
            </a:r>
            <a:r>
              <a:rPr lang="ru-RU" b="1" i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назавжди</a:t>
            </a:r>
            <a:r>
              <a:rPr lang="ru-RU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, </a:t>
            </a:r>
            <a:r>
              <a:rPr lang="ru-RU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світло</a:t>
            </a:r>
            <a:r>
              <a:rPr lang="ru-RU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після</a:t>
            </a:r>
            <a:r>
              <a:rPr lang="ru-RU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br>
              <a:rPr lang="ru-RU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неї</a:t>
            </a:r>
            <a:r>
              <a:rPr lang="ru-RU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буде </a:t>
            </a:r>
            <a:r>
              <a:rPr lang="ru-RU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тільки</a:t>
            </a:r>
            <a:r>
              <a:rPr lang="ru-RU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яскравішим</a:t>
            </a:r>
            <a:r>
              <a:rPr lang="ru-RU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і </a:t>
            </a:r>
            <a:r>
              <a:rPr lang="ru-RU" b="1" i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бажанішим</a:t>
            </a:r>
            <a:br>
              <a:rPr lang="ru-RU" b="1" i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b="1" i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b="1" i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 Управління охорони здоров’я з психіатрії Богдана Шуба</a:t>
            </a:r>
            <a:endParaRPr lang="ru-RU" sz="2800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6718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26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4600" y="1696915"/>
            <a:ext cx="9869066" cy="388327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Коли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відбувається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щось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несподіване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або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жахливе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, ми часто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впадаємо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в ступор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від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уявної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безвиході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. Тут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потрібні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час,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адаптація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і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чітке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розуміння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що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вихід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є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завжди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: треба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тільки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подумати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над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різними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сценаріями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своєї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поведінки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6523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0108" y="1118717"/>
            <a:ext cx="9296699" cy="5035898"/>
          </a:xfrm>
        </p:spPr>
        <p:txBody>
          <a:bodyPr>
            <a:normAutofit lnSpcReduction="10000"/>
          </a:bodyPr>
          <a:lstStyle/>
          <a:p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Військові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події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розбурхали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емоції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українців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: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перспектива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вимкнення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світла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на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прийдешній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осінньо-зимовий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період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графіки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відключень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години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без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електроенергії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— все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це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змінює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наше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життя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та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значно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ускладнює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його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Громадяни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ж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намагаються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підлаштуватися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хто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як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може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або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ж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змирилися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та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живуть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у прямому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значенні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цього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слова — без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світла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. </a:t>
            </a:r>
          </a:p>
          <a:p>
            <a:pPr algn="ctr"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	</a:t>
            </a:r>
            <a:r>
              <a:rPr lang="ru-RU" sz="3600" b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АЛЕ ЦЕ НЕПРАВИЛЬНО</a:t>
            </a:r>
            <a:endParaRPr lang="ru-RU" sz="3600" b="1" u="sng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2052" name="Picture 4" descr="Знак гифки, анимированные GIF изображения знак - скачать гиф картинки на 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753" y="4996228"/>
            <a:ext cx="1152624" cy="11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7030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91000">
              <a:schemeClr val="bg2">
                <a:tint val="90000"/>
                <a:lumMod val="120000"/>
              </a:schemeClr>
            </a:gs>
            <a:gs pos="8000">
              <a:schemeClr val="bg2">
                <a:shade val="98000"/>
                <a:satMod val="120000"/>
                <a:lumMod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801" y="604571"/>
            <a:ext cx="8911687" cy="128089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можна сидіти в темряві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відключень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9905" y="2133599"/>
            <a:ext cx="9280403" cy="3071446"/>
          </a:xfrm>
          <a:noFill/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відключень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електромереж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сиди у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темряві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плануєш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скоро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спати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Знайди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акумуляторах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організуй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яскраве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до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восьмої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вечора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І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електрику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увімкнули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дев’ятої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вечора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не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вмикай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яскраве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користуйся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нічником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свічками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Кот с ЛЕД лампой: фото ночни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3" y="4734168"/>
            <a:ext cx="3001105" cy="20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1076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8664" y="128952"/>
            <a:ext cx="10673336" cy="6729047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серотонін-мелатонінова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система, яка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сон і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налаштована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яскравого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вдень,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сутінки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ввечері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темряву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вночі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b="1" dirty="0" smtClean="0">
              <a:solidFill>
                <a:srgbClr val="002060"/>
              </a:solidFill>
            </a:endParaRPr>
          </a:p>
          <a:p>
            <a:pPr algn="r"/>
            <a:endParaRPr lang="ru-RU" b="1" dirty="0">
              <a:solidFill>
                <a:srgbClr val="002060"/>
              </a:solidFill>
            </a:endParaRPr>
          </a:p>
          <a:p>
            <a:pPr algn="r"/>
            <a:endParaRPr lang="ru-RU" b="1" dirty="0" smtClean="0">
              <a:solidFill>
                <a:srgbClr val="002060"/>
              </a:solidFill>
            </a:endParaRPr>
          </a:p>
          <a:p>
            <a:pPr algn="r"/>
            <a:endParaRPr lang="ru-RU" sz="2800" b="1" dirty="0" smtClean="0">
              <a:solidFill>
                <a:srgbClr val="002060"/>
              </a:solidFill>
            </a:endParaRPr>
          </a:p>
          <a:p>
            <a:pPr algn="r"/>
            <a:endParaRPr lang="ru-RU" sz="2800" b="1" dirty="0">
              <a:solidFill>
                <a:srgbClr val="002060"/>
              </a:solidFill>
            </a:endParaRPr>
          </a:p>
          <a:p>
            <a:pPr algn="r"/>
            <a:endParaRPr lang="ru-RU" sz="2800" b="1" dirty="0" smtClean="0">
              <a:solidFill>
                <a:srgbClr val="002060"/>
              </a:solidFill>
            </a:endParaRPr>
          </a:p>
          <a:p>
            <a:pPr algn="r"/>
            <a:endParaRPr lang="ru-RU" sz="28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Будь-</a:t>
            </a:r>
            <a:r>
              <a:rPr lang="ru-RU" sz="2800" b="1" dirty="0" err="1" smtClean="0">
                <a:solidFill>
                  <a:srgbClr val="002060"/>
                </a:solidFill>
              </a:rPr>
              <a:t>які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відхилення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погіршують</a:t>
            </a:r>
            <a:r>
              <a:rPr lang="ru-RU" sz="2800" b="1" dirty="0">
                <a:solidFill>
                  <a:srgbClr val="002060"/>
                </a:solidFill>
              </a:rPr>
              <a:t> сон, а </a:t>
            </a:r>
            <a:r>
              <a:rPr lang="ru-RU" sz="2800" b="1" dirty="0" err="1">
                <a:solidFill>
                  <a:srgbClr val="002060"/>
                </a:solidFill>
              </a:rPr>
              <a:t>нестача</a:t>
            </a:r>
            <a:r>
              <a:rPr lang="ru-RU" sz="2800" b="1" dirty="0">
                <a:solidFill>
                  <a:srgbClr val="002060"/>
                </a:solidFill>
              </a:rPr>
              <a:t> денного </a:t>
            </a:r>
            <a:r>
              <a:rPr lang="ru-RU" sz="2800" b="1" dirty="0" err="1">
                <a:solidFill>
                  <a:srgbClr val="002060"/>
                </a:solidFill>
              </a:rPr>
              <a:t>світла</a:t>
            </a:r>
            <a:r>
              <a:rPr lang="ru-RU" sz="2800" b="1" dirty="0">
                <a:solidFill>
                  <a:srgbClr val="002060"/>
                </a:solidFill>
              </a:rPr>
              <a:t> — </a:t>
            </a:r>
            <a:r>
              <a:rPr lang="ru-RU" sz="2800" b="1" dirty="0" err="1">
                <a:solidFill>
                  <a:srgbClr val="002060"/>
                </a:solidFill>
              </a:rPr>
              <a:t>підштовхує</a:t>
            </a:r>
            <a:r>
              <a:rPr lang="ru-RU" sz="2800" b="1" dirty="0">
                <a:solidFill>
                  <a:srgbClr val="002060"/>
                </a:solidFill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</a:rPr>
              <a:t>депресії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2318663"/>
            <a:ext cx="6084278" cy="31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9046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302" y="5140111"/>
            <a:ext cx="8911687" cy="1626721"/>
          </a:xfrm>
          <a:ln>
            <a:solidFill>
              <a:schemeClr val="accent3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У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сонячні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дні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обов’язково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виходь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на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вулицю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та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більше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бувай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на </a:t>
            </a:r>
            <a:r>
              <a:rPr lang="ru-RU" sz="4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сонці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  <a:endParaRPr lang="ru-RU" sz="4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4098" name="Picture 2" descr="Гиф анимация Рассвет. Солнце в небе с облаками и его отражение в вод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49" y="226356"/>
            <a:ext cx="6966194" cy="463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4066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141" y="21101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Про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що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треба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подбати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під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час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вимкнення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світла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8534" y="1148862"/>
            <a:ext cx="9743466" cy="5709138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Те,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холодно — не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мерзнути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Вдягайся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тепло, а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охолодження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тримай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контролем. 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Тривалий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холод не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загартовує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короткий холод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загартовує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добре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контрольованих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 —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контрольованих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корисним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довголіття</a:t>
            </a:r>
            <a:r>
              <a:rPr lang="ru-RU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мерзнеш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помічаєш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дрижаки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остаточно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зіпсували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шкідливо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холодової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втоми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сильно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погіршує</a:t>
            </a:r>
            <a:r>
              <a:rPr lang="ru-RU" sz="2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sz="26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учасні</a:t>
            </a:r>
            <a:r>
              <a:rPr lang="ru-RU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тепло і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всюди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вирішить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головної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пережити</a:t>
            </a:r>
            <a:endParaRPr lang="ru-RU" sz="2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1064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326815" cy="6928338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ru-RU" sz="3600" dirty="0" smtClean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Відключення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електрики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тривалий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час не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дає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нам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можливості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зателефонувати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або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написати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повідомлення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приготувати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сніданок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вмитися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прийняти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душ,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переглянути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новини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Повн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або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часткове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скасування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довготривалих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або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короткострокових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планів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психологи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називають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фрустрацією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яка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веде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відповідної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реакції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психіки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норма, і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повинно вас 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лякати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Що робити під час відключення світла для підтримки психічного здоров'я"/>
          <p:cNvSpPr>
            <a:spLocks noChangeAspect="1" noChangeArrowheads="1"/>
          </p:cNvSpPr>
          <p:nvPr/>
        </p:nvSpPr>
        <p:spPr bwMode="auto">
          <a:xfrm>
            <a:off x="155575" y="-741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Що робити під час відключення світла для підтримки психічного здоров'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Що робити під час відключення світла для підтримки психічного здоров'я"/>
          <p:cNvSpPr>
            <a:spLocks noChangeAspect="1" noChangeArrowheads="1"/>
          </p:cNvSpPr>
          <p:nvPr/>
        </p:nvSpPr>
        <p:spPr bwMode="auto">
          <a:xfrm>
            <a:off x="3209436" y="15553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5077030"/>
            <a:ext cx="3050686" cy="19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245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</a:t>
            </a:r>
            <a:r>
              <a:rPr lang="ru-R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еакція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відключення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світла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всіх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різна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Кому</a:t>
            </a:r>
            <a:r>
              <a:rPr lang="uk-UA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сь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хочеться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усамітнитися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  кому</a:t>
            </a:r>
            <a:r>
              <a:rPr lang="uk-UA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сь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обов’язково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потрібне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спілкування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а кого</a:t>
            </a:r>
            <a:r>
              <a:rPr lang="uk-UA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сь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тягне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попоїсти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У будь-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якому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такі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реакції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відповідь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організму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стрес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І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їх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потрібно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плутати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депресією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повним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закриттям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світу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усвідомленим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відключенням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контакту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із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собою та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навколишнім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світом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Якщо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прокинулися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вранці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а в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квартирі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немає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світла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вас при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цьому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відвідують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похмурі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думки про те,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жити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зовсім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хочеться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все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приречене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провал –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дуже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небезпечний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синдром.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Такі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думки </a:t>
            </a:r>
            <a:r>
              <a:rPr lang="ru-R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трактують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як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відсутність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підтримки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зовні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і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людині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нема на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спиратися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всередині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А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бажання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залишитися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уві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захисний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механізм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психіки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спрямований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те,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простіше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пережити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життєві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складнощі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u="sng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Якщо</a:t>
            </a:r>
            <a:r>
              <a:rPr lang="ru-RU" sz="3200" b="1" u="sng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ж у вас </a:t>
            </a:r>
            <a:r>
              <a:rPr lang="ru-RU" sz="3200" b="1" u="sng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з’явилися</a:t>
            </a:r>
            <a:r>
              <a:rPr lang="ru-RU" sz="3200" b="1" u="sng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думки про те, </a:t>
            </a:r>
            <a:r>
              <a:rPr lang="ru-RU" sz="3200" b="1" u="sng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sz="3200" b="1" u="sng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sz="3200" b="1" u="sng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хочеться</a:t>
            </a:r>
            <a:r>
              <a:rPr lang="ru-RU" sz="3200" b="1" u="sng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жити</a:t>
            </a:r>
            <a:r>
              <a:rPr lang="ru-RU" sz="3200" b="1" u="sng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3200" b="1" u="sng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обов’язково</a:t>
            </a:r>
            <a:r>
              <a:rPr lang="ru-RU" sz="3200" b="1" u="sng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зверніться</a:t>
            </a:r>
            <a:r>
              <a:rPr lang="ru-RU" sz="3200" b="1" u="sng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психолога.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05569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144</TotalTime>
  <Words>545</Words>
  <Application>Microsoft Office PowerPoint</Application>
  <PresentationFormat>Широкоэкранный</PresentationFormat>
  <Paragraphs>36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Bahnschrift Condensed</vt:lpstr>
      <vt:lpstr>Bahnschrift Light SemiCondensed</vt:lpstr>
      <vt:lpstr>Bookman Old Style</vt:lpstr>
      <vt:lpstr>Century Gothic</vt:lpstr>
      <vt:lpstr>Comic Sans MS</vt:lpstr>
      <vt:lpstr>Times New Roman</vt:lpstr>
      <vt:lpstr>Wingdings 3</vt:lpstr>
      <vt:lpstr>Легкий дым</vt:lpstr>
      <vt:lpstr>Подолання стресу  який виникає при вимиканні електроенергії</vt:lpstr>
      <vt:lpstr>Презентация PowerPoint</vt:lpstr>
      <vt:lpstr>Презентация PowerPoint</vt:lpstr>
      <vt:lpstr>Не можна сидіти в темряві навіть під час відключень світла </vt:lpstr>
      <vt:lpstr>Презентация PowerPoint</vt:lpstr>
      <vt:lpstr>У сонячні дні обов’язково виходь на вулицю та більше бувай на сонці.</vt:lpstr>
      <vt:lpstr>Про що треба подбати під час вимкнення світла </vt:lpstr>
      <vt:lpstr>Презентация PowerPoint</vt:lpstr>
      <vt:lpstr>Презентация PowerPoint</vt:lpstr>
      <vt:lpstr>Презентация PowerPoint</vt:lpstr>
      <vt:lpstr>Танцюйте в темряві. </vt:lpstr>
      <vt:lpstr>Презентация PowerPoint</vt:lpstr>
      <vt:lpstr>Темрява — це не назавжди,  світло після  неї буде тільки яскравішим і бажанішим     Експерт Управління охорони здоров’я з психіатрії Богдана Шуба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Подолання стресу  який виникає внаслідок відключень світла.</dc:title>
  <dc:creator>Пользователь Windows</dc:creator>
  <cp:lastModifiedBy>Professional</cp:lastModifiedBy>
  <cp:revision>24</cp:revision>
  <dcterms:created xsi:type="dcterms:W3CDTF">2022-12-22T07:06:24Z</dcterms:created>
  <dcterms:modified xsi:type="dcterms:W3CDTF">2023-10-03T09:18:18Z</dcterms:modified>
</cp:coreProperties>
</file>